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5" r:id="rId2"/>
    <p:sldId id="262" r:id="rId3"/>
    <p:sldId id="263" r:id="rId4"/>
    <p:sldId id="264" r:id="rId5"/>
    <p:sldId id="266" r:id="rId6"/>
  </p:sldIdLst>
  <p:sldSz cx="51206400" cy="38404800"/>
  <p:notesSz cx="6858000" cy="9144000"/>
  <p:defaultTextStyle>
    <a:defPPr>
      <a:defRPr lang="en-US"/>
    </a:defPPr>
    <a:lvl1pPr marL="0" algn="l" defTabSz="2694863" rtl="0" eaLnBrk="1" latinLnBrk="0" hangingPunct="1">
      <a:defRPr sz="10659" kern="1200">
        <a:solidFill>
          <a:schemeClr val="tx1"/>
        </a:solidFill>
        <a:latin typeface="+mn-lt"/>
        <a:ea typeface="+mn-ea"/>
        <a:cs typeface="+mn-cs"/>
      </a:defRPr>
    </a:lvl1pPr>
    <a:lvl2pPr marL="2694863" algn="l" defTabSz="2694863" rtl="0" eaLnBrk="1" latinLnBrk="0" hangingPunct="1">
      <a:defRPr sz="10659" kern="1200">
        <a:solidFill>
          <a:schemeClr val="tx1"/>
        </a:solidFill>
        <a:latin typeface="+mn-lt"/>
        <a:ea typeface="+mn-ea"/>
        <a:cs typeface="+mn-cs"/>
      </a:defRPr>
    </a:lvl2pPr>
    <a:lvl3pPr marL="5389726" algn="l" defTabSz="2694863" rtl="0" eaLnBrk="1" latinLnBrk="0" hangingPunct="1">
      <a:defRPr sz="10659" kern="1200">
        <a:solidFill>
          <a:schemeClr val="tx1"/>
        </a:solidFill>
        <a:latin typeface="+mn-lt"/>
        <a:ea typeface="+mn-ea"/>
        <a:cs typeface="+mn-cs"/>
      </a:defRPr>
    </a:lvl3pPr>
    <a:lvl4pPr marL="8084591" algn="l" defTabSz="2694863" rtl="0" eaLnBrk="1" latinLnBrk="0" hangingPunct="1">
      <a:defRPr sz="10659" kern="1200">
        <a:solidFill>
          <a:schemeClr val="tx1"/>
        </a:solidFill>
        <a:latin typeface="+mn-lt"/>
        <a:ea typeface="+mn-ea"/>
        <a:cs typeface="+mn-cs"/>
      </a:defRPr>
    </a:lvl4pPr>
    <a:lvl5pPr marL="10779454" algn="l" defTabSz="2694863" rtl="0" eaLnBrk="1" latinLnBrk="0" hangingPunct="1">
      <a:defRPr sz="10659" kern="1200">
        <a:solidFill>
          <a:schemeClr val="tx1"/>
        </a:solidFill>
        <a:latin typeface="+mn-lt"/>
        <a:ea typeface="+mn-ea"/>
        <a:cs typeface="+mn-cs"/>
      </a:defRPr>
    </a:lvl5pPr>
    <a:lvl6pPr marL="13474318" algn="l" defTabSz="2694863" rtl="0" eaLnBrk="1" latinLnBrk="0" hangingPunct="1">
      <a:defRPr sz="10659" kern="1200">
        <a:solidFill>
          <a:schemeClr val="tx1"/>
        </a:solidFill>
        <a:latin typeface="+mn-lt"/>
        <a:ea typeface="+mn-ea"/>
        <a:cs typeface="+mn-cs"/>
      </a:defRPr>
    </a:lvl6pPr>
    <a:lvl7pPr marL="16169181" algn="l" defTabSz="2694863" rtl="0" eaLnBrk="1" latinLnBrk="0" hangingPunct="1">
      <a:defRPr sz="10659" kern="1200">
        <a:solidFill>
          <a:schemeClr val="tx1"/>
        </a:solidFill>
        <a:latin typeface="+mn-lt"/>
        <a:ea typeface="+mn-ea"/>
        <a:cs typeface="+mn-cs"/>
      </a:defRPr>
    </a:lvl7pPr>
    <a:lvl8pPr marL="18864044" algn="l" defTabSz="2694863" rtl="0" eaLnBrk="1" latinLnBrk="0" hangingPunct="1">
      <a:defRPr sz="10659" kern="1200">
        <a:solidFill>
          <a:schemeClr val="tx1"/>
        </a:solidFill>
        <a:latin typeface="+mn-lt"/>
        <a:ea typeface="+mn-ea"/>
        <a:cs typeface="+mn-cs"/>
      </a:defRPr>
    </a:lvl8pPr>
    <a:lvl9pPr marL="21558909" algn="l" defTabSz="2694863" rtl="0" eaLnBrk="1" latinLnBrk="0" hangingPunct="1">
      <a:defRPr sz="1065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32" userDrawn="1">
          <p15:clr>
            <a:srgbClr val="A4A3A4"/>
          </p15:clr>
        </p15:guide>
        <p15:guide id="2" orient="horz" pos="23438" userDrawn="1">
          <p15:clr>
            <a:srgbClr val="A4A3A4"/>
          </p15:clr>
        </p15:guide>
        <p15:guide id="3" pos="20978" userDrawn="1">
          <p15:clr>
            <a:srgbClr val="A4A3A4"/>
          </p15:clr>
        </p15:guide>
        <p15:guide id="4" pos="11281" userDrawn="1">
          <p15:clr>
            <a:srgbClr val="A4A3A4"/>
          </p15:clr>
        </p15:guide>
        <p15:guide id="5" pos="1120" userDrawn="1">
          <p15:clr>
            <a:srgbClr val="A4A3A4"/>
          </p15:clr>
        </p15:guide>
        <p15:guide id="6" pos="31138" userDrawn="1">
          <p15:clr>
            <a:srgbClr val="A4A3A4"/>
          </p15:clr>
        </p15:guide>
        <p15:guide id="7" pos="16128" userDrawn="1">
          <p15:clr>
            <a:srgbClr val="A4A3A4"/>
          </p15:clr>
        </p15:guide>
        <p15:guide id="8" pos="10831" userDrawn="1">
          <p15:clr>
            <a:srgbClr val="A4A3A4"/>
          </p15:clr>
        </p15:guide>
        <p15:guide id="9" pos="21422" userDrawn="1">
          <p15:clr>
            <a:srgbClr val="A4A3A4"/>
          </p15:clr>
        </p15:guide>
        <p15:guide id="10" pos="16355" userDrawn="1">
          <p15:clr>
            <a:srgbClr val="A4A3A4"/>
          </p15:clr>
        </p15:guide>
        <p15:guide id="11" pos="15906" userDrawn="1">
          <p15:clr>
            <a:srgbClr val="A4A3A4"/>
          </p15:clr>
        </p15:guide>
        <p15:guide id="12" pos="8288" userDrawn="1">
          <p15:clr>
            <a:srgbClr val="A4A3A4"/>
          </p15:clr>
        </p15:guide>
        <p15:guide id="13" pos="8736" userDrawn="1">
          <p15:clr>
            <a:srgbClr val="A4A3A4"/>
          </p15:clr>
        </p15:guide>
        <p15:guide id="14" pos="23522" userDrawn="1">
          <p15:clr>
            <a:srgbClr val="A4A3A4"/>
          </p15:clr>
        </p15:guide>
        <p15:guide id="15" pos="239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25" autoAdjust="0"/>
    <p:restoredTop sz="94660"/>
  </p:normalViewPr>
  <p:slideViewPr>
    <p:cSldViewPr snapToGrid="0" snapToObjects="1" showGuides="1">
      <p:cViewPr varScale="1">
        <p:scale>
          <a:sx n="20" d="100"/>
          <a:sy n="20" d="100"/>
        </p:scale>
        <p:origin x="1446" y="48"/>
      </p:cViewPr>
      <p:guideLst>
        <p:guide orient="horz" pos="4532"/>
        <p:guide orient="horz" pos="23438"/>
        <p:guide pos="20978"/>
        <p:guide pos="11281"/>
        <p:guide pos="1120"/>
        <p:guide pos="31138"/>
        <p:guide pos="16128"/>
        <p:guide pos="10831"/>
        <p:guide pos="21422"/>
        <p:guide pos="16355"/>
        <p:guide pos="15906"/>
        <p:guide pos="8288"/>
        <p:guide pos="8736"/>
        <p:guide pos="23522"/>
        <p:guide pos="2397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A7593-0591-6E4D-9A10-C934038A47DB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AEFA2-B88A-3E46-A0CE-06B5E9F6FF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463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564787-6972-4484-8945-322903872A5F}" type="datetimeFigureOut">
              <a:rPr lang="en-US" smtClean="0"/>
              <a:t>11/1/2017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A73CF-85DE-46C4-8D45-CE76FFEFB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049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572036" rtl="0" eaLnBrk="1" latinLnBrk="0" hangingPunct="1">
      <a:defRPr sz="2063" kern="1200">
        <a:solidFill>
          <a:schemeClr val="tx1"/>
        </a:solidFill>
        <a:latin typeface="+mn-lt"/>
        <a:ea typeface="+mn-ea"/>
        <a:cs typeface="+mn-cs"/>
      </a:defRPr>
    </a:lvl1pPr>
    <a:lvl2pPr marL="786018" algn="l" defTabSz="1572036" rtl="0" eaLnBrk="1" latinLnBrk="0" hangingPunct="1">
      <a:defRPr sz="2063" kern="1200">
        <a:solidFill>
          <a:schemeClr val="tx1"/>
        </a:solidFill>
        <a:latin typeface="+mn-lt"/>
        <a:ea typeface="+mn-ea"/>
        <a:cs typeface="+mn-cs"/>
      </a:defRPr>
    </a:lvl2pPr>
    <a:lvl3pPr marL="1572036" algn="l" defTabSz="1572036" rtl="0" eaLnBrk="1" latinLnBrk="0" hangingPunct="1">
      <a:defRPr sz="2063" kern="1200">
        <a:solidFill>
          <a:schemeClr val="tx1"/>
        </a:solidFill>
        <a:latin typeface="+mn-lt"/>
        <a:ea typeface="+mn-ea"/>
        <a:cs typeface="+mn-cs"/>
      </a:defRPr>
    </a:lvl3pPr>
    <a:lvl4pPr marL="2358055" algn="l" defTabSz="1572036" rtl="0" eaLnBrk="1" latinLnBrk="0" hangingPunct="1">
      <a:defRPr sz="2063" kern="1200">
        <a:solidFill>
          <a:schemeClr val="tx1"/>
        </a:solidFill>
        <a:latin typeface="+mn-lt"/>
        <a:ea typeface="+mn-ea"/>
        <a:cs typeface="+mn-cs"/>
      </a:defRPr>
    </a:lvl4pPr>
    <a:lvl5pPr marL="3144073" algn="l" defTabSz="1572036" rtl="0" eaLnBrk="1" latinLnBrk="0" hangingPunct="1">
      <a:defRPr sz="2063" kern="1200">
        <a:solidFill>
          <a:schemeClr val="tx1"/>
        </a:solidFill>
        <a:latin typeface="+mn-lt"/>
        <a:ea typeface="+mn-ea"/>
        <a:cs typeface="+mn-cs"/>
      </a:defRPr>
    </a:lvl5pPr>
    <a:lvl6pPr marL="3930091" algn="l" defTabSz="1572036" rtl="0" eaLnBrk="1" latinLnBrk="0" hangingPunct="1">
      <a:defRPr sz="2063" kern="1200">
        <a:solidFill>
          <a:schemeClr val="tx1"/>
        </a:solidFill>
        <a:latin typeface="+mn-lt"/>
        <a:ea typeface="+mn-ea"/>
        <a:cs typeface="+mn-cs"/>
      </a:defRPr>
    </a:lvl6pPr>
    <a:lvl7pPr marL="4716109" algn="l" defTabSz="1572036" rtl="0" eaLnBrk="1" latinLnBrk="0" hangingPunct="1">
      <a:defRPr sz="2063" kern="1200">
        <a:solidFill>
          <a:schemeClr val="tx1"/>
        </a:solidFill>
        <a:latin typeface="+mn-lt"/>
        <a:ea typeface="+mn-ea"/>
        <a:cs typeface="+mn-cs"/>
      </a:defRPr>
    </a:lvl7pPr>
    <a:lvl8pPr marL="5502128" algn="l" defTabSz="1572036" rtl="0" eaLnBrk="1" latinLnBrk="0" hangingPunct="1">
      <a:defRPr sz="2063" kern="1200">
        <a:solidFill>
          <a:schemeClr val="tx1"/>
        </a:solidFill>
        <a:latin typeface="+mn-lt"/>
        <a:ea typeface="+mn-ea"/>
        <a:cs typeface="+mn-cs"/>
      </a:defRPr>
    </a:lvl8pPr>
    <a:lvl9pPr marL="6288146" algn="l" defTabSz="1572036" rtl="0" eaLnBrk="1" latinLnBrk="0" hangingPunct="1">
      <a:defRPr sz="206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42470" y="0"/>
            <a:ext cx="38063936" cy="5600700"/>
          </a:xfrm>
        </p:spPr>
        <p:txBody>
          <a:bodyPr/>
          <a:lstStyle>
            <a:lvl1pPr>
              <a:defRPr sz="9334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1778000" y="7200899"/>
            <a:ext cx="47652870" cy="30003750"/>
          </a:xfrm>
        </p:spPr>
        <p:txBody>
          <a:bodyPr/>
          <a:lstStyle>
            <a:lvl5pPr>
              <a:defRPr/>
            </a:lvl5pPr>
            <a:lvl6pPr marL="7112203">
              <a:defRPr/>
            </a:lvl6pPr>
            <a:lvl7pPr marL="8534644">
              <a:defRPr baseline="0"/>
            </a:lvl7pPr>
            <a:lvl8pPr marL="9957084">
              <a:defRPr/>
            </a:lvl8pPr>
            <a:lvl9pPr marL="11379525">
              <a:defRPr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5572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88813" y="-49358"/>
            <a:ext cx="37917592" cy="5600700"/>
          </a:xfrm>
        </p:spPr>
        <p:txBody>
          <a:bodyPr/>
          <a:lstStyle>
            <a:lvl1pPr>
              <a:defRPr sz="9334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1778000" y="7200903"/>
            <a:ext cx="23472070" cy="3000375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1"/>
          </p:nvPr>
        </p:nvSpPr>
        <p:spPr>
          <a:xfrm>
            <a:off x="25958800" y="7200903"/>
            <a:ext cx="23472070" cy="3000375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935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88813" y="-8198"/>
            <a:ext cx="37917592" cy="5600700"/>
          </a:xfrm>
        </p:spPr>
        <p:txBody>
          <a:bodyPr/>
          <a:lstStyle>
            <a:lvl1pPr>
              <a:defRPr sz="9334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1777998" y="7200903"/>
            <a:ext cx="15404592" cy="3000375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sz="quarter" idx="11"/>
          </p:nvPr>
        </p:nvSpPr>
        <p:spPr>
          <a:xfrm>
            <a:off x="17893792" y="7200903"/>
            <a:ext cx="15404592" cy="3000375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2"/>
          </p:nvPr>
        </p:nvSpPr>
        <p:spPr>
          <a:xfrm>
            <a:off x="34009584" y="7200903"/>
            <a:ext cx="15404592" cy="3000375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5978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15636" y="0"/>
            <a:ext cx="37990764" cy="5600700"/>
          </a:xfrm>
        </p:spPr>
        <p:txBody>
          <a:bodyPr/>
          <a:lstStyle>
            <a:lvl1pPr>
              <a:defRPr sz="9334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1778000" y="7200903"/>
            <a:ext cx="11379200" cy="3000375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1"/>
          </p:nvPr>
        </p:nvSpPr>
        <p:spPr>
          <a:xfrm>
            <a:off x="13868400" y="7200903"/>
            <a:ext cx="11379200" cy="3000375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quarter" idx="12"/>
          </p:nvPr>
        </p:nvSpPr>
        <p:spPr>
          <a:xfrm>
            <a:off x="25961270" y="7200903"/>
            <a:ext cx="11379200" cy="3000375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38051670" y="7200903"/>
            <a:ext cx="11379200" cy="3000375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735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137532" y="0"/>
            <a:ext cx="38068873" cy="56007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8000" y="7200903"/>
            <a:ext cx="47652870" cy="300037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</a:p>
          <a:p>
            <a:pPr lvl="4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778000" y="1917116"/>
            <a:ext cx="10436340" cy="3208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310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62" r:id="rId3"/>
    <p:sldLayoutId id="2147483663" r:id="rId4"/>
  </p:sldLayoutIdLst>
  <p:txStyles>
    <p:titleStyle>
      <a:lvl1pPr algn="ctr" defTabSz="2438419" rtl="0" eaLnBrk="1" latinLnBrk="0" hangingPunct="1">
        <a:spcBef>
          <a:spcPct val="0"/>
        </a:spcBef>
        <a:buNone/>
        <a:defRPr sz="9334" b="1" i="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2438419" rtl="0" eaLnBrk="1" latinLnBrk="0" hangingPunct="1">
        <a:spcBef>
          <a:spcPts val="1867"/>
        </a:spcBef>
        <a:buFont typeface="Arial"/>
        <a:buNone/>
        <a:defRPr sz="7467" kern="1200">
          <a:solidFill>
            <a:schemeClr val="tx1"/>
          </a:solidFill>
          <a:latin typeface="Arial"/>
          <a:ea typeface="+mn-ea"/>
          <a:cs typeface="Arial"/>
        </a:defRPr>
      </a:lvl1pPr>
      <a:lvl2pPr marL="1422441" indent="0" algn="l" defTabSz="2438419" rtl="0" eaLnBrk="1" latinLnBrk="0" hangingPunct="1">
        <a:spcBef>
          <a:spcPts val="1867"/>
        </a:spcBef>
        <a:buFontTx/>
        <a:buNone/>
        <a:defRPr sz="7467" kern="1200">
          <a:solidFill>
            <a:schemeClr val="tx1"/>
          </a:solidFill>
          <a:latin typeface="Arial"/>
          <a:ea typeface="+mn-ea"/>
          <a:cs typeface="Arial"/>
        </a:defRPr>
      </a:lvl2pPr>
      <a:lvl3pPr marL="2844881" indent="0" algn="l" defTabSz="2438419" rtl="0" eaLnBrk="1" latinLnBrk="0" hangingPunct="1">
        <a:spcBef>
          <a:spcPts val="1867"/>
        </a:spcBef>
        <a:buFont typeface="Arial"/>
        <a:buNone/>
        <a:defRPr sz="7467" kern="1200">
          <a:solidFill>
            <a:schemeClr val="tx1"/>
          </a:solidFill>
          <a:latin typeface="Arial"/>
          <a:ea typeface="+mn-ea"/>
          <a:cs typeface="Arial"/>
        </a:defRPr>
      </a:lvl3pPr>
      <a:lvl4pPr marL="4267322" indent="0" algn="l" defTabSz="2438419" rtl="0" eaLnBrk="1" latinLnBrk="0" hangingPunct="1">
        <a:spcBef>
          <a:spcPts val="1867"/>
        </a:spcBef>
        <a:buFontTx/>
        <a:buNone/>
        <a:defRPr sz="7467" kern="1200">
          <a:solidFill>
            <a:schemeClr val="tx1"/>
          </a:solidFill>
          <a:latin typeface="Arial"/>
          <a:ea typeface="+mn-ea"/>
          <a:cs typeface="Arial"/>
        </a:defRPr>
      </a:lvl4pPr>
      <a:lvl5pPr marL="5689763" indent="0" algn="l" defTabSz="2438419" rtl="0" eaLnBrk="1" latinLnBrk="0" hangingPunct="1">
        <a:spcBef>
          <a:spcPts val="1867"/>
        </a:spcBef>
        <a:buFont typeface="Arial"/>
        <a:buNone/>
        <a:defRPr sz="7467" kern="1200">
          <a:solidFill>
            <a:schemeClr val="tx1"/>
          </a:solidFill>
          <a:latin typeface="Arial"/>
          <a:ea typeface="+mn-ea"/>
          <a:cs typeface="Arial"/>
        </a:defRPr>
      </a:lvl5pPr>
      <a:lvl6pPr marL="7112203" indent="0" algn="l" defTabSz="2438419" rtl="0" eaLnBrk="1" latinLnBrk="0" hangingPunct="1">
        <a:spcBef>
          <a:spcPts val="1867"/>
        </a:spcBef>
        <a:buFont typeface="Arial"/>
        <a:buNone/>
        <a:defRPr sz="74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8534644" indent="0" algn="l" defTabSz="2438419" rtl="0" eaLnBrk="1" latinLnBrk="0" hangingPunct="1">
        <a:spcBef>
          <a:spcPts val="1867"/>
        </a:spcBef>
        <a:buFont typeface="Arial"/>
        <a:buNone/>
        <a:defRPr sz="74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9957084" indent="0" algn="l" defTabSz="2438419" rtl="0" eaLnBrk="1" latinLnBrk="0" hangingPunct="1">
        <a:spcBef>
          <a:spcPts val="1867"/>
        </a:spcBef>
        <a:buFont typeface="Arial"/>
        <a:buNone/>
        <a:defRPr sz="74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1379525" indent="0" algn="l" defTabSz="2438419" rtl="0" eaLnBrk="1" latinLnBrk="0" hangingPunct="1">
        <a:spcBef>
          <a:spcPts val="1867"/>
        </a:spcBef>
        <a:buFont typeface="Arial"/>
        <a:buNone/>
        <a:defRPr sz="74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2438419" rtl="0" eaLnBrk="1" latinLnBrk="0" hangingPunct="1">
        <a:defRPr sz="9645" kern="1200">
          <a:solidFill>
            <a:schemeClr val="tx1"/>
          </a:solidFill>
          <a:latin typeface="+mn-lt"/>
          <a:ea typeface="+mn-ea"/>
          <a:cs typeface="+mn-cs"/>
        </a:defRPr>
      </a:lvl1pPr>
      <a:lvl2pPr marL="2438419" algn="l" defTabSz="2438419" rtl="0" eaLnBrk="1" latinLnBrk="0" hangingPunct="1">
        <a:defRPr sz="9645" kern="1200">
          <a:solidFill>
            <a:schemeClr val="tx1"/>
          </a:solidFill>
          <a:latin typeface="+mn-lt"/>
          <a:ea typeface="+mn-ea"/>
          <a:cs typeface="+mn-cs"/>
        </a:defRPr>
      </a:lvl2pPr>
      <a:lvl3pPr marL="4876837" algn="l" defTabSz="2438419" rtl="0" eaLnBrk="1" latinLnBrk="0" hangingPunct="1">
        <a:defRPr sz="9645" kern="1200">
          <a:solidFill>
            <a:schemeClr val="tx1"/>
          </a:solidFill>
          <a:latin typeface="+mn-lt"/>
          <a:ea typeface="+mn-ea"/>
          <a:cs typeface="+mn-cs"/>
        </a:defRPr>
      </a:lvl3pPr>
      <a:lvl4pPr marL="7315257" algn="l" defTabSz="2438419" rtl="0" eaLnBrk="1" latinLnBrk="0" hangingPunct="1">
        <a:defRPr sz="9645" kern="1200">
          <a:solidFill>
            <a:schemeClr val="tx1"/>
          </a:solidFill>
          <a:latin typeface="+mn-lt"/>
          <a:ea typeface="+mn-ea"/>
          <a:cs typeface="+mn-cs"/>
        </a:defRPr>
      </a:lvl4pPr>
      <a:lvl5pPr marL="9753676" algn="l" defTabSz="2438419" rtl="0" eaLnBrk="1" latinLnBrk="0" hangingPunct="1">
        <a:defRPr sz="9645" kern="1200">
          <a:solidFill>
            <a:schemeClr val="tx1"/>
          </a:solidFill>
          <a:latin typeface="+mn-lt"/>
          <a:ea typeface="+mn-ea"/>
          <a:cs typeface="+mn-cs"/>
        </a:defRPr>
      </a:lvl5pPr>
      <a:lvl6pPr marL="12192094" algn="l" defTabSz="2438419" rtl="0" eaLnBrk="1" latinLnBrk="0" hangingPunct="1">
        <a:defRPr sz="9645" kern="1200">
          <a:solidFill>
            <a:schemeClr val="tx1"/>
          </a:solidFill>
          <a:latin typeface="+mn-lt"/>
          <a:ea typeface="+mn-ea"/>
          <a:cs typeface="+mn-cs"/>
        </a:defRPr>
      </a:lvl6pPr>
      <a:lvl7pPr marL="14630513" algn="l" defTabSz="2438419" rtl="0" eaLnBrk="1" latinLnBrk="0" hangingPunct="1">
        <a:defRPr sz="9645" kern="1200">
          <a:solidFill>
            <a:schemeClr val="tx1"/>
          </a:solidFill>
          <a:latin typeface="+mn-lt"/>
          <a:ea typeface="+mn-ea"/>
          <a:cs typeface="+mn-cs"/>
        </a:defRPr>
      </a:lvl7pPr>
      <a:lvl8pPr marL="17068931" algn="l" defTabSz="2438419" rtl="0" eaLnBrk="1" latinLnBrk="0" hangingPunct="1">
        <a:defRPr sz="9645" kern="1200">
          <a:solidFill>
            <a:schemeClr val="tx1"/>
          </a:solidFill>
          <a:latin typeface="+mn-lt"/>
          <a:ea typeface="+mn-ea"/>
          <a:cs typeface="+mn-cs"/>
        </a:defRPr>
      </a:lvl8pPr>
      <a:lvl9pPr marL="19507352" algn="l" defTabSz="2438419" rtl="0" eaLnBrk="1" latinLnBrk="0" hangingPunct="1">
        <a:defRPr sz="964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3288813" y="88055"/>
            <a:ext cx="37917592" cy="5600700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If you opened this file directly from a web browser, you’ll want to save it to your computer before adding your poster information. Any changes to the template size should be </a:t>
            </a:r>
            <a:r>
              <a:rPr lang="en-US" dirty="0" smtClean="0"/>
              <a:t>made </a:t>
            </a:r>
            <a:r>
              <a:rPr lang="en-US" dirty="0"/>
              <a:t>before entering your information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This template has a horizontal page size of </a:t>
            </a:r>
            <a:r>
              <a:rPr lang="en-US" dirty="0" smtClean="0"/>
              <a:t>56” </a:t>
            </a:r>
            <a:r>
              <a:rPr lang="en-US" dirty="0"/>
              <a:t>x </a:t>
            </a:r>
            <a:r>
              <a:rPr lang="en-US" dirty="0" smtClean="0"/>
              <a:t>42”. </a:t>
            </a:r>
            <a:r>
              <a:rPr lang="en-US" dirty="0"/>
              <a:t>Any changes to the template size should be made before entering your information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FONT: </a:t>
            </a:r>
            <a:r>
              <a:rPr lang="en-US" dirty="0"/>
              <a:t>Arial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953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07092" y="176463"/>
            <a:ext cx="38199308" cy="4978400"/>
          </a:xfrm>
        </p:spPr>
        <p:txBody>
          <a:bodyPr/>
          <a:lstStyle/>
          <a:p>
            <a:pPr algn="ctr"/>
            <a:endParaRPr lang="en-US" sz="12445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475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993" y="417096"/>
            <a:ext cx="37889407" cy="4978400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72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23304" y="368969"/>
            <a:ext cx="38083096" cy="4978400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876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84566" y="368969"/>
            <a:ext cx="38121834" cy="4978400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488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68</Words>
  <Application>Microsoft Office PowerPoint</Application>
  <PresentationFormat>Custom</PresentationFormat>
  <Paragraphs>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Laurent Tschumy</dc:creator>
  <cp:lastModifiedBy>Nicholas David Haw</cp:lastModifiedBy>
  <cp:revision>45</cp:revision>
  <cp:lastPrinted>2015-11-17T20:45:29Z</cp:lastPrinted>
  <dcterms:created xsi:type="dcterms:W3CDTF">2015-11-17T17:02:07Z</dcterms:created>
  <dcterms:modified xsi:type="dcterms:W3CDTF">2017-11-01T18:09:13Z</dcterms:modified>
</cp:coreProperties>
</file>